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366" r:id="rId4"/>
    <p:sldId id="367" r:id="rId5"/>
    <p:sldId id="350" r:id="rId6"/>
    <p:sldId id="331" r:id="rId7"/>
    <p:sldId id="368" r:id="rId8"/>
    <p:sldId id="369" r:id="rId9"/>
    <p:sldId id="3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15FA60-A33D-4806-8B51-D949A1BFCE53}" v="815" dt="2023-04-01T18:48:49.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6B15FA60-A33D-4806-8B51-D949A1BFCE53}"/>
    <pc:docChg chg="custSel addSld delSld modSld">
      <pc:chgData name="Ed Godfrey" userId="61aa7c48ee0e3db0" providerId="LiveId" clId="{6B15FA60-A33D-4806-8B51-D949A1BFCE53}" dt="2023-04-01T18:49:30.818" v="1166" actId="20577"/>
      <pc:docMkLst>
        <pc:docMk/>
      </pc:docMkLst>
      <pc:sldChg chg="modSp mod">
        <pc:chgData name="Ed Godfrey" userId="61aa7c48ee0e3db0" providerId="LiveId" clId="{6B15FA60-A33D-4806-8B51-D949A1BFCE53}" dt="2023-04-01T18:49:30.818" v="1166" actId="20577"/>
        <pc:sldMkLst>
          <pc:docMk/>
          <pc:sldMk cId="1586846861" sldId="256"/>
        </pc:sldMkLst>
        <pc:spChg chg="mod">
          <ac:chgData name="Ed Godfrey" userId="61aa7c48ee0e3db0" providerId="LiveId" clId="{6B15FA60-A33D-4806-8B51-D949A1BFCE53}" dt="2023-04-01T18:49:30.818" v="1166" actId="20577"/>
          <ac:spMkLst>
            <pc:docMk/>
            <pc:sldMk cId="1586846861" sldId="256"/>
            <ac:spMk id="3" creationId="{1206BF46-F60A-B583-BE9A-98813DA83DD6}"/>
          </ac:spMkLst>
        </pc:spChg>
        <pc:spChg chg="mod">
          <ac:chgData name="Ed Godfrey" userId="61aa7c48ee0e3db0" providerId="LiveId" clId="{6B15FA60-A33D-4806-8B51-D949A1BFCE53}" dt="2023-04-01T18:04:57.758" v="11" actId="6549"/>
          <ac:spMkLst>
            <pc:docMk/>
            <pc:sldMk cId="1586846861" sldId="256"/>
            <ac:spMk id="4" creationId="{E81091B1-FFCB-0593-6511-1E1CB61C648D}"/>
          </ac:spMkLst>
        </pc:spChg>
      </pc:sldChg>
      <pc:sldChg chg="modSp mod">
        <pc:chgData name="Ed Godfrey" userId="61aa7c48ee0e3db0" providerId="LiveId" clId="{6B15FA60-A33D-4806-8B51-D949A1BFCE53}" dt="2023-04-01T18:05:54.262" v="25" actId="20577"/>
        <pc:sldMkLst>
          <pc:docMk/>
          <pc:sldMk cId="3833481404" sldId="263"/>
        </pc:sldMkLst>
        <pc:spChg chg="mod">
          <ac:chgData name="Ed Godfrey" userId="61aa7c48ee0e3db0" providerId="LiveId" clId="{6B15FA60-A33D-4806-8B51-D949A1BFCE53}" dt="2023-04-01T18:05:47.995" v="17" actId="255"/>
          <ac:spMkLst>
            <pc:docMk/>
            <pc:sldMk cId="3833481404" sldId="263"/>
            <ac:spMk id="3" creationId="{9E3293C3-2021-04F5-B3B2-149081BCD341}"/>
          </ac:spMkLst>
        </pc:spChg>
        <pc:spChg chg="mod">
          <ac:chgData name="Ed Godfrey" userId="61aa7c48ee0e3db0" providerId="LiveId" clId="{6B15FA60-A33D-4806-8B51-D949A1BFCE53}" dt="2023-04-01T18:05:54.262" v="25" actId="20577"/>
          <ac:spMkLst>
            <pc:docMk/>
            <pc:sldMk cId="3833481404" sldId="263"/>
            <ac:spMk id="6" creationId="{27341E30-1523-0531-D0E1-7D6824619EE0}"/>
          </ac:spMkLst>
        </pc:spChg>
      </pc:sldChg>
      <pc:sldChg chg="modSp mod">
        <pc:chgData name="Ed Godfrey" userId="61aa7c48ee0e3db0" providerId="LiveId" clId="{6B15FA60-A33D-4806-8B51-D949A1BFCE53}" dt="2023-04-01T18:42:37.663" v="910" actId="113"/>
        <pc:sldMkLst>
          <pc:docMk/>
          <pc:sldMk cId="2930237621" sldId="331"/>
        </pc:sldMkLst>
        <pc:spChg chg="mod">
          <ac:chgData name="Ed Godfrey" userId="61aa7c48ee0e3db0" providerId="LiveId" clId="{6B15FA60-A33D-4806-8B51-D949A1BFCE53}" dt="2023-04-01T18:42:37.663" v="910" actId="113"/>
          <ac:spMkLst>
            <pc:docMk/>
            <pc:sldMk cId="2930237621" sldId="331"/>
            <ac:spMk id="3" creationId="{9E3293C3-2021-04F5-B3B2-149081BCD341}"/>
          </ac:spMkLst>
        </pc:spChg>
        <pc:spChg chg="mod">
          <ac:chgData name="Ed Godfrey" userId="61aa7c48ee0e3db0" providerId="LiveId" clId="{6B15FA60-A33D-4806-8B51-D949A1BFCE53}" dt="2023-04-01T18:42:12.975" v="907" actId="20577"/>
          <ac:spMkLst>
            <pc:docMk/>
            <pc:sldMk cId="2930237621" sldId="331"/>
            <ac:spMk id="6" creationId="{27341E30-1523-0531-D0E1-7D6824619EE0}"/>
          </ac:spMkLst>
        </pc:spChg>
      </pc:sldChg>
      <pc:sldChg chg="del">
        <pc:chgData name="Ed Godfrey" userId="61aa7c48ee0e3db0" providerId="LiveId" clId="{6B15FA60-A33D-4806-8B51-D949A1BFCE53}" dt="2023-04-01T18:48:52.647" v="1073" actId="47"/>
        <pc:sldMkLst>
          <pc:docMk/>
          <pc:sldMk cId="921214719" sldId="333"/>
        </pc:sldMkLst>
      </pc:sldChg>
      <pc:sldChg chg="delSp modSp modAnim">
        <pc:chgData name="Ed Godfrey" userId="61aa7c48ee0e3db0" providerId="LiveId" clId="{6B15FA60-A33D-4806-8B51-D949A1BFCE53}" dt="2023-04-01T18:40:02.663" v="883"/>
        <pc:sldMkLst>
          <pc:docMk/>
          <pc:sldMk cId="2621926587" sldId="350"/>
        </pc:sldMkLst>
        <pc:spChg chg="del">
          <ac:chgData name="Ed Godfrey" userId="61aa7c48ee0e3db0" providerId="LiveId" clId="{6B15FA60-A33D-4806-8B51-D949A1BFCE53}" dt="2023-04-01T18:36:47.624" v="332" actId="21"/>
          <ac:spMkLst>
            <pc:docMk/>
            <pc:sldMk cId="2621926587" sldId="350"/>
            <ac:spMk id="2" creationId="{5B6EA6C3-71D9-5438-D5D8-C82ABD2D6E9C}"/>
          </ac:spMkLst>
        </pc:spChg>
        <pc:spChg chg="mod">
          <ac:chgData name="Ed Godfrey" userId="61aa7c48ee0e3db0" providerId="LiveId" clId="{6B15FA60-A33D-4806-8B51-D949A1BFCE53}" dt="2023-04-01T18:39:39.784" v="868" actId="6549"/>
          <ac:spMkLst>
            <pc:docMk/>
            <pc:sldMk cId="2621926587" sldId="350"/>
            <ac:spMk id="3" creationId="{9E3293C3-2021-04F5-B3B2-149081BCD341}"/>
          </ac:spMkLst>
        </pc:spChg>
        <pc:spChg chg="mod">
          <ac:chgData name="Ed Godfrey" userId="61aa7c48ee0e3db0" providerId="LiveId" clId="{6B15FA60-A33D-4806-8B51-D949A1BFCE53}" dt="2023-04-01T18:38:58.968" v="636" actId="20577"/>
          <ac:spMkLst>
            <pc:docMk/>
            <pc:sldMk cId="2621926587" sldId="350"/>
            <ac:spMk id="6" creationId="{27341E30-1523-0531-D0E1-7D6824619EE0}"/>
          </ac:spMkLst>
        </pc:spChg>
      </pc:sldChg>
      <pc:sldChg chg="del">
        <pc:chgData name="Ed Godfrey" userId="61aa7c48ee0e3db0" providerId="LiveId" clId="{6B15FA60-A33D-4806-8B51-D949A1BFCE53}" dt="2023-04-01T18:48:52.013" v="1072" actId="47"/>
        <pc:sldMkLst>
          <pc:docMk/>
          <pc:sldMk cId="2375717629" sldId="354"/>
        </pc:sldMkLst>
      </pc:sldChg>
      <pc:sldChg chg="del">
        <pc:chgData name="Ed Godfrey" userId="61aa7c48ee0e3db0" providerId="LiveId" clId="{6B15FA60-A33D-4806-8B51-D949A1BFCE53}" dt="2023-04-01T18:48:55.379" v="1082" actId="47"/>
        <pc:sldMkLst>
          <pc:docMk/>
          <pc:sldMk cId="719403608" sldId="355"/>
        </pc:sldMkLst>
      </pc:sldChg>
      <pc:sldChg chg="del">
        <pc:chgData name="Ed Godfrey" userId="61aa7c48ee0e3db0" providerId="LiveId" clId="{6B15FA60-A33D-4806-8B51-D949A1BFCE53}" dt="2023-04-01T18:48:53.079" v="1074" actId="47"/>
        <pc:sldMkLst>
          <pc:docMk/>
          <pc:sldMk cId="3611128003" sldId="356"/>
        </pc:sldMkLst>
      </pc:sldChg>
      <pc:sldChg chg="del">
        <pc:chgData name="Ed Godfrey" userId="61aa7c48ee0e3db0" providerId="LiveId" clId="{6B15FA60-A33D-4806-8B51-D949A1BFCE53}" dt="2023-04-01T18:48:53.333" v="1075" actId="47"/>
        <pc:sldMkLst>
          <pc:docMk/>
          <pc:sldMk cId="1946341697" sldId="357"/>
        </pc:sldMkLst>
      </pc:sldChg>
      <pc:sldChg chg="del">
        <pc:chgData name="Ed Godfrey" userId="61aa7c48ee0e3db0" providerId="LiveId" clId="{6B15FA60-A33D-4806-8B51-D949A1BFCE53}" dt="2023-04-01T18:48:53.569" v="1076" actId="47"/>
        <pc:sldMkLst>
          <pc:docMk/>
          <pc:sldMk cId="4001449551" sldId="358"/>
        </pc:sldMkLst>
      </pc:sldChg>
      <pc:sldChg chg="del">
        <pc:chgData name="Ed Godfrey" userId="61aa7c48ee0e3db0" providerId="LiveId" clId="{6B15FA60-A33D-4806-8B51-D949A1BFCE53}" dt="2023-04-01T18:48:53.930" v="1077" actId="47"/>
        <pc:sldMkLst>
          <pc:docMk/>
          <pc:sldMk cId="1897665024" sldId="359"/>
        </pc:sldMkLst>
      </pc:sldChg>
      <pc:sldChg chg="del">
        <pc:chgData name="Ed Godfrey" userId="61aa7c48ee0e3db0" providerId="LiveId" clId="{6B15FA60-A33D-4806-8B51-D949A1BFCE53}" dt="2023-04-01T18:48:54.154" v="1078" actId="47"/>
        <pc:sldMkLst>
          <pc:docMk/>
          <pc:sldMk cId="698824967" sldId="360"/>
        </pc:sldMkLst>
      </pc:sldChg>
      <pc:sldChg chg="del">
        <pc:chgData name="Ed Godfrey" userId="61aa7c48ee0e3db0" providerId="LiveId" clId="{6B15FA60-A33D-4806-8B51-D949A1BFCE53}" dt="2023-04-01T18:48:54.348" v="1079" actId="47"/>
        <pc:sldMkLst>
          <pc:docMk/>
          <pc:sldMk cId="292234633" sldId="361"/>
        </pc:sldMkLst>
      </pc:sldChg>
      <pc:sldChg chg="del">
        <pc:chgData name="Ed Godfrey" userId="61aa7c48ee0e3db0" providerId="LiveId" clId="{6B15FA60-A33D-4806-8B51-D949A1BFCE53}" dt="2023-04-01T18:48:54.518" v="1080" actId="47"/>
        <pc:sldMkLst>
          <pc:docMk/>
          <pc:sldMk cId="19836516" sldId="362"/>
        </pc:sldMkLst>
      </pc:sldChg>
      <pc:sldChg chg="del">
        <pc:chgData name="Ed Godfrey" userId="61aa7c48ee0e3db0" providerId="LiveId" clId="{6B15FA60-A33D-4806-8B51-D949A1BFCE53}" dt="2023-04-01T18:48:54.876" v="1081" actId="47"/>
        <pc:sldMkLst>
          <pc:docMk/>
          <pc:sldMk cId="1997436141" sldId="363"/>
        </pc:sldMkLst>
      </pc:sldChg>
      <pc:sldChg chg="del">
        <pc:chgData name="Ed Godfrey" userId="61aa7c48ee0e3db0" providerId="LiveId" clId="{6B15FA60-A33D-4806-8B51-D949A1BFCE53}" dt="2023-04-01T18:48:56.496" v="1083" actId="47"/>
        <pc:sldMkLst>
          <pc:docMk/>
          <pc:sldMk cId="27592775" sldId="364"/>
        </pc:sldMkLst>
      </pc:sldChg>
      <pc:sldChg chg="del">
        <pc:chgData name="Ed Godfrey" userId="61aa7c48ee0e3db0" providerId="LiveId" clId="{6B15FA60-A33D-4806-8B51-D949A1BFCE53}" dt="2023-04-01T18:48:57.052" v="1084" actId="47"/>
        <pc:sldMkLst>
          <pc:docMk/>
          <pc:sldMk cId="2944957739" sldId="365"/>
        </pc:sldMkLst>
      </pc:sldChg>
      <pc:sldChg chg="del">
        <pc:chgData name="Ed Godfrey" userId="61aa7c48ee0e3db0" providerId="LiveId" clId="{6B15FA60-A33D-4806-8B51-D949A1BFCE53}" dt="2023-04-01T18:05:01.331" v="12" actId="47"/>
        <pc:sldMkLst>
          <pc:docMk/>
          <pc:sldMk cId="1386795491" sldId="366"/>
        </pc:sldMkLst>
      </pc:sldChg>
      <pc:sldChg chg="modSp add mod modAnim">
        <pc:chgData name="Ed Godfrey" userId="61aa7c48ee0e3db0" providerId="LiveId" clId="{6B15FA60-A33D-4806-8B51-D949A1BFCE53}" dt="2023-04-01T18:32:51.560" v="243"/>
        <pc:sldMkLst>
          <pc:docMk/>
          <pc:sldMk cId="2436986079" sldId="366"/>
        </pc:sldMkLst>
        <pc:spChg chg="mod">
          <ac:chgData name="Ed Godfrey" userId="61aa7c48ee0e3db0" providerId="LiveId" clId="{6B15FA60-A33D-4806-8B51-D949A1BFCE53}" dt="2023-04-01T18:32:14.692" v="223" actId="255"/>
          <ac:spMkLst>
            <pc:docMk/>
            <pc:sldMk cId="2436986079" sldId="366"/>
            <ac:spMk id="3" creationId="{9E3293C3-2021-04F5-B3B2-149081BCD341}"/>
          </ac:spMkLst>
        </pc:spChg>
        <pc:spChg chg="mod">
          <ac:chgData name="Ed Godfrey" userId="61aa7c48ee0e3db0" providerId="LiveId" clId="{6B15FA60-A33D-4806-8B51-D949A1BFCE53}" dt="2023-04-01T18:31:06.477" v="53" actId="20577"/>
          <ac:spMkLst>
            <pc:docMk/>
            <pc:sldMk cId="2436986079" sldId="366"/>
            <ac:spMk id="6" creationId="{27341E30-1523-0531-D0E1-7D6824619EE0}"/>
          </ac:spMkLst>
        </pc:spChg>
      </pc:sldChg>
      <pc:sldChg chg="addSp modSp add mod modAnim">
        <pc:chgData name="Ed Godfrey" userId="61aa7c48ee0e3db0" providerId="LiveId" clId="{6B15FA60-A33D-4806-8B51-D949A1BFCE53}" dt="2023-04-01T18:35:02.576" v="331"/>
        <pc:sldMkLst>
          <pc:docMk/>
          <pc:sldMk cId="790278577" sldId="367"/>
        </pc:sldMkLst>
        <pc:spChg chg="add mod">
          <ac:chgData name="Ed Godfrey" userId="61aa7c48ee0e3db0" providerId="LiveId" clId="{6B15FA60-A33D-4806-8B51-D949A1BFCE53}" dt="2023-04-01T18:34:46.283" v="318" actId="255"/>
          <ac:spMkLst>
            <pc:docMk/>
            <pc:sldMk cId="790278577" sldId="367"/>
            <ac:spMk id="2" creationId="{73D8E92E-9EEB-61F1-2B61-D8358DFC0201}"/>
          </ac:spMkLst>
        </pc:spChg>
        <pc:spChg chg="mod">
          <ac:chgData name="Ed Godfrey" userId="61aa7c48ee0e3db0" providerId="LiveId" clId="{6B15FA60-A33D-4806-8B51-D949A1BFCE53}" dt="2023-04-01T18:34:50.978" v="319" actId="6549"/>
          <ac:spMkLst>
            <pc:docMk/>
            <pc:sldMk cId="790278577" sldId="367"/>
            <ac:spMk id="3" creationId="{9E3293C3-2021-04F5-B3B2-149081BCD341}"/>
          </ac:spMkLst>
        </pc:spChg>
        <pc:spChg chg="mod">
          <ac:chgData name="Ed Godfrey" userId="61aa7c48ee0e3db0" providerId="LiveId" clId="{6B15FA60-A33D-4806-8B51-D949A1BFCE53}" dt="2023-04-01T18:33:56.669" v="285" actId="5793"/>
          <ac:spMkLst>
            <pc:docMk/>
            <pc:sldMk cId="790278577" sldId="367"/>
            <ac:spMk id="6" creationId="{27341E30-1523-0531-D0E1-7D6824619EE0}"/>
          </ac:spMkLst>
        </pc:spChg>
      </pc:sldChg>
      <pc:sldChg chg="modSp add modAnim">
        <pc:chgData name="Ed Godfrey" userId="61aa7c48ee0e3db0" providerId="LiveId" clId="{6B15FA60-A33D-4806-8B51-D949A1BFCE53}" dt="2023-04-01T18:44:31.202" v="1007"/>
        <pc:sldMkLst>
          <pc:docMk/>
          <pc:sldMk cId="2301417828" sldId="368"/>
        </pc:sldMkLst>
        <pc:spChg chg="mod">
          <ac:chgData name="Ed Godfrey" userId="61aa7c48ee0e3db0" providerId="LiveId" clId="{6B15FA60-A33D-4806-8B51-D949A1BFCE53}" dt="2023-04-01T18:44:07.752" v="1003" actId="1035"/>
          <ac:spMkLst>
            <pc:docMk/>
            <pc:sldMk cId="2301417828" sldId="368"/>
            <ac:spMk id="2" creationId="{73D8E92E-9EEB-61F1-2B61-D8358DFC0201}"/>
          </ac:spMkLst>
        </pc:spChg>
        <pc:spChg chg="mod">
          <ac:chgData name="Ed Godfrey" userId="61aa7c48ee0e3db0" providerId="LiveId" clId="{6B15FA60-A33D-4806-8B51-D949A1BFCE53}" dt="2023-04-01T18:43:39.168" v="981" actId="20577"/>
          <ac:spMkLst>
            <pc:docMk/>
            <pc:sldMk cId="2301417828" sldId="368"/>
            <ac:spMk id="3" creationId="{9E3293C3-2021-04F5-B3B2-149081BCD341}"/>
          </ac:spMkLst>
        </pc:spChg>
      </pc:sldChg>
      <pc:sldChg chg="modSp add modAnim">
        <pc:chgData name="Ed Godfrey" userId="61aa7c48ee0e3db0" providerId="LiveId" clId="{6B15FA60-A33D-4806-8B51-D949A1BFCE53}" dt="2023-04-01T18:47:35.486" v="1070"/>
        <pc:sldMkLst>
          <pc:docMk/>
          <pc:sldMk cId="1437937752" sldId="369"/>
        </pc:sldMkLst>
        <pc:spChg chg="mod">
          <ac:chgData name="Ed Godfrey" userId="61aa7c48ee0e3db0" providerId="LiveId" clId="{6B15FA60-A33D-4806-8B51-D949A1BFCE53}" dt="2023-04-01T18:47:23.098" v="1066" actId="2711"/>
          <ac:spMkLst>
            <pc:docMk/>
            <pc:sldMk cId="1437937752" sldId="369"/>
            <ac:spMk id="2" creationId="{73D8E92E-9EEB-61F1-2B61-D8358DFC0201}"/>
          </ac:spMkLst>
        </pc:spChg>
        <pc:spChg chg="mod">
          <ac:chgData name="Ed Godfrey" userId="61aa7c48ee0e3db0" providerId="LiveId" clId="{6B15FA60-A33D-4806-8B51-D949A1BFCE53}" dt="2023-04-01T18:47:02.229" v="1061" actId="20577"/>
          <ac:spMkLst>
            <pc:docMk/>
            <pc:sldMk cId="1437937752" sldId="369"/>
            <ac:spMk id="3" creationId="{9E3293C3-2021-04F5-B3B2-149081BCD341}"/>
          </ac:spMkLst>
        </pc:spChg>
      </pc:sldChg>
      <pc:sldChg chg="modSp add mod">
        <pc:chgData name="Ed Godfrey" userId="61aa7c48ee0e3db0" providerId="LiveId" clId="{6B15FA60-A33D-4806-8B51-D949A1BFCE53}" dt="2023-04-01T18:49:15.586" v="1126" actId="20577"/>
        <pc:sldMkLst>
          <pc:docMk/>
          <pc:sldMk cId="3259215483" sldId="370"/>
        </pc:sldMkLst>
        <pc:spChg chg="mod">
          <ac:chgData name="Ed Godfrey" userId="61aa7c48ee0e3db0" providerId="LiveId" clId="{6B15FA60-A33D-4806-8B51-D949A1BFCE53}" dt="2023-04-01T18:49:15.586" v="1126" actId="20577"/>
          <ac:spMkLst>
            <pc:docMk/>
            <pc:sldMk cId="3259215483" sldId="370"/>
            <ac:spMk id="3" creationId="{1206BF46-F60A-B583-BE9A-98813DA83D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4/1/2023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Certainty of Christian Faith</a:t>
            </a:r>
          </a:p>
          <a:p>
            <a:pPr algn="ctr"/>
            <a:r>
              <a:rPr lang="en-US" sz="3600" b="1" dirty="0">
                <a:solidFill>
                  <a:schemeClr val="tx1"/>
                </a:solidFill>
                <a:latin typeface="Avenir Next LT Pro Light" panose="020B0304020202020204" pitchFamily="34" charset="0"/>
              </a:rPr>
              <a:t>2 </a:t>
            </a:r>
            <a:r>
              <a:rPr lang="en-US" sz="3600" b="1">
                <a:solidFill>
                  <a:schemeClr val="tx1"/>
                </a:solidFill>
                <a:latin typeface="Avenir Next LT Pro Light" panose="020B0304020202020204" pitchFamily="34" charset="0"/>
              </a:rPr>
              <a:t>Peter 1:16-19</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02, 2023</a:t>
            </a:r>
          </a:p>
        </p:txBody>
      </p:sp>
    </p:spTree>
    <p:extLst>
      <p:ext uri="{BB962C8B-B14F-4D97-AF65-F5344CB8AC3E}">
        <p14:creationId xmlns:p14="http://schemas.microsoft.com/office/powerpoint/2010/main" val="158684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Times New Roman" panose="02020603050405020304" pitchFamily="18" charset="0"/>
              </a:rPr>
              <a:t>16 For we did not follow cleverly devised tales when we made known to you the power and coming of our Lord Jesus Christ, but we were eyewitnesses of His majesty. 17 For when He received honor and glory from God the Father, such an utterance as this was made to Him by the Majestic Glory, "This is My beloved Son with whom I am well-pleased" —  18 and we ourselves heard this utterance made from heaven when we were with Him on the holy mountain. 19 So we have the prophetic word made more sure, to which you do well to pay attention as to a lamp shining in a dark place, until the day dawns and the morning star arises in your hearts. </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1:16-19</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The Certainty of Christian Faith is…</a:t>
            </a:r>
          </a:p>
          <a:p>
            <a:pPr marL="0" marR="0" algn="just">
              <a:spcBef>
                <a:spcPts val="0"/>
              </a:spcBef>
              <a:spcAft>
                <a:spcPts val="0"/>
              </a:spcAft>
            </a:pPr>
            <a:endPar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based on devised tales (16a)</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Based on distinctive testimony (16b-18)</a:t>
            </a:r>
          </a:p>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 </a:t>
            </a: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on divine truth (19)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1:16-19</a:t>
            </a:r>
          </a:p>
        </p:txBody>
      </p:sp>
    </p:spTree>
    <p:extLst>
      <p:ext uri="{BB962C8B-B14F-4D97-AF65-F5344CB8AC3E}">
        <p14:creationId xmlns:p14="http://schemas.microsoft.com/office/powerpoint/2010/main" val="24369860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par>
                          <p:cTn id="12" fill="hold">
                            <p:stCondLst>
                              <p:cond delay="5000"/>
                            </p:stCondLst>
                            <p:childTnLst>
                              <p:par>
                                <p:cTn id="13" presetID="10" presetClass="entr" presetSubtype="0" fill="hold" grpId="0" nodeType="afterEffect">
                                  <p:stCondLst>
                                    <p:cond delay="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250"/>
                                        <p:tgtEl>
                                          <p:spTgt spid="3">
                                            <p:txEl>
                                              <p:pRg st="3" end="3"/>
                                            </p:txEl>
                                          </p:spTgt>
                                        </p:tgtEl>
                                      </p:cBhvr>
                                    </p:animEffect>
                                  </p:childTnLst>
                                </p:cTn>
                              </p:par>
                            </p:childTnLst>
                          </p:cTn>
                        </p:par>
                        <p:par>
                          <p:cTn id="16" fill="hold">
                            <p:stCondLst>
                              <p:cond delay="7750"/>
                            </p:stCondLst>
                            <p:childTnLst>
                              <p:par>
                                <p:cTn id="17" presetID="10" presetClass="entr" presetSubtype="0" fill="hold" grpId="0" nodeType="after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based on devised tales (16a)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Certainty of Christian Faith is…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400" b="0" i="1" dirty="0">
                <a:solidFill>
                  <a:schemeClr val="tx1"/>
                </a:solidFill>
                <a:effectLst/>
                <a:latin typeface="Calibri" panose="020F0502020204030204" pitchFamily="34" charset="0"/>
                <a:ea typeface="Times New Roman" panose="02020603050405020304" pitchFamily="18" charset="0"/>
              </a:rPr>
              <a:t>For we did not follow cleverly devised tales when we made known to you the power and coming of our Lord Jesus Christ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02785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buFont typeface="Wingdings" panose="05000000000000000000" pitchFamily="2" charset="2"/>
              <a:buChar char="§"/>
            </a:pPr>
            <a:r>
              <a:rPr lang="en-US" b="0" dirty="0">
                <a:solidFill>
                  <a:schemeClr val="tx1"/>
                </a:solidFill>
                <a:latin typeface="Arial" panose="020B0604020202020204" pitchFamily="34" charset="0"/>
              </a:rPr>
              <a:t>cleansing lepers (Luke 17:11-19);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giving sight to the blind (Matthew 20:29-34);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strengthening the paralytic (Matthew 9:1-8);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raising Lazarus from the grave (John 11).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Curing the woman with a hemorrhage of blood (Luke 8:46)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He turned water into wine (John 2:1-11);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multiplied fish and bread (John 6:1-14);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walked on water (John 6:15-21); </a:t>
            </a:r>
          </a:p>
          <a:p>
            <a:pPr marL="457200" indent="-457200">
              <a:buFont typeface="Wingdings" panose="05000000000000000000" pitchFamily="2" charset="2"/>
              <a:buChar char="§"/>
            </a:pPr>
            <a:r>
              <a:rPr lang="en-US" b="0" dirty="0">
                <a:solidFill>
                  <a:schemeClr val="tx1"/>
                </a:solidFill>
                <a:latin typeface="Arial" panose="020B0604020202020204" pitchFamily="34" charset="0"/>
              </a:rPr>
              <a:t>calmed a raging storm with just His words (Mark 4:39)</a:t>
            </a:r>
            <a:endParaRPr lang="en-US" b="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“power” of Jesus to heal and over creation…</a:t>
            </a:r>
          </a:p>
        </p:txBody>
      </p:sp>
    </p:spTree>
    <p:extLst>
      <p:ext uri="{BB962C8B-B14F-4D97-AF65-F5344CB8AC3E}">
        <p14:creationId xmlns:p14="http://schemas.microsoft.com/office/powerpoint/2010/main" val="26219265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But the day of the Lord will come like a thief, in which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heavens will pass away with a roar and the elements will be destroyed with intense heat, and the earth and its works will be burned up</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11 Since all these things are to be destroyed in this way, what sort of people ought you to be in holy conduct and godliness, 12 looking for and hastening the coming of the day of God, because of which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heavens will be destroyed by burning, and the elements will melt with intense heat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3:10-12</a:t>
            </a:r>
          </a:p>
        </p:txBody>
      </p:sp>
    </p:spTree>
    <p:extLst>
      <p:ext uri="{BB962C8B-B14F-4D97-AF65-F5344CB8AC3E}">
        <p14:creationId xmlns:p14="http://schemas.microsoft.com/office/powerpoint/2010/main" val="293023762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based on devised tales (16a)</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Based on distinctive testimony (16b-18)</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Certainty of Christian Faith is…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213398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16b…but we were eyewitnesses of His majesty. 17 For when He received honor and glory from God the Father, such an utterance as this was made to Him by the Majestic Glory, "This is My beloved Son with whom I am well-pleased" —  18 and we ourselves heard this utterance made from heaven when we were with Him on the holy mountain. </a:t>
            </a:r>
          </a:p>
        </p:txBody>
      </p:sp>
    </p:spTree>
    <p:extLst>
      <p:ext uri="{BB962C8B-B14F-4D97-AF65-F5344CB8AC3E}">
        <p14:creationId xmlns:p14="http://schemas.microsoft.com/office/powerpoint/2010/main" val="23014178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based on devised tales (16a)</a:t>
            </a:r>
          </a:p>
          <a:p>
            <a:pPr marL="571500" marR="0" indent="-571500" algn="just">
              <a:spcBef>
                <a:spcPts val="0"/>
              </a:spcBef>
              <a:spcAft>
                <a:spcPts val="0"/>
              </a:spcAft>
              <a:buAutoNum type="romanUcPeriod"/>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Based on distinctive testimony (16b-18)</a:t>
            </a:r>
          </a:p>
          <a:p>
            <a:pPr marL="571500" marR="0" indent="-571500" algn="just">
              <a:spcBef>
                <a:spcPts val="0"/>
              </a:spcBef>
              <a:spcAft>
                <a:spcPts val="0"/>
              </a:spcAft>
              <a:buAutoNum type="romanUcPeriod"/>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 on divine truth (19)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Certainty of Christian Faith is…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2810256"/>
            <a:ext cx="118056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So we have the prophetic word made more sure, to which you do well to pay attention as to a lamp shining in a dark place, until the day dawns and the morning star arises in your hearts.</a:t>
            </a:r>
          </a:p>
        </p:txBody>
      </p:sp>
    </p:spTree>
    <p:extLst>
      <p:ext uri="{BB962C8B-B14F-4D97-AF65-F5344CB8AC3E}">
        <p14:creationId xmlns:p14="http://schemas.microsoft.com/office/powerpoint/2010/main" val="14379377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Certainty of Christian Faith</a:t>
            </a:r>
          </a:p>
          <a:p>
            <a:pPr algn="ctr"/>
            <a:r>
              <a:rPr lang="en-US" sz="3600" b="1" dirty="0">
                <a:solidFill>
                  <a:schemeClr val="tx1"/>
                </a:solidFill>
                <a:latin typeface="Avenir Next LT Pro Light" panose="020B0304020202020204" pitchFamily="34" charset="0"/>
              </a:rPr>
              <a:t>2 Peter 1:16-19</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02, 2023</a:t>
            </a:r>
          </a:p>
        </p:txBody>
      </p:sp>
    </p:spTree>
    <p:extLst>
      <p:ext uri="{BB962C8B-B14F-4D97-AF65-F5344CB8AC3E}">
        <p14:creationId xmlns:p14="http://schemas.microsoft.com/office/powerpoint/2010/main" val="3259215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732</TotalTime>
  <Words>600</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14</cp:revision>
  <dcterms:created xsi:type="dcterms:W3CDTF">2022-12-30T16:15:56Z</dcterms:created>
  <dcterms:modified xsi:type="dcterms:W3CDTF">2023-04-01T18:49:36Z</dcterms:modified>
</cp:coreProperties>
</file>